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2174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6853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711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1390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5398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75373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55004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4130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0868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5011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0232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6704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8194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2856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7221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653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15335-66B2-4B32-8E1E-87283953FF55}" type="datetimeFigureOut">
              <a:rPr lang="ru-KZ" smtClean="0"/>
              <a:t>07.04.2025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209FF8-DDF5-468C-9112-C696CC9D10A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6917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28864-5398-0573-FCB7-B4487600A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9096" y="841249"/>
            <a:ext cx="9144000" cy="148132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Уроки 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(Тема: Составление фигур с помощью счетных палочек) и развитие речи (Тема: Инсценирование сказки «Теремок»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Сагандыковой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С.К.</a:t>
            </a:r>
            <a:endParaRPr lang="ru-KZ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5A4BE32-5C45-CC30-E120-7DAEB8EA2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6000">
            <a:off x="1951791" y="2982818"/>
            <a:ext cx="2484643" cy="3313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4AD849-B2AF-A468-3F42-FBB915B31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6925">
            <a:off x="7485540" y="3060268"/>
            <a:ext cx="2460301" cy="3394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E32E0C8-D717-0158-0161-BC111A682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758" y="2577655"/>
            <a:ext cx="2742586" cy="170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FA332A3F-D16D-9AB7-3D25-C7A910A9E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497">
            <a:off x="10180320" y="1324806"/>
            <a:ext cx="1392936" cy="139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background">
            <a:extLst>
              <a:ext uri="{FF2B5EF4-FFF2-40B4-BE49-F238E27FC236}">
                <a16:creationId xmlns:a16="http://schemas.microsoft.com/office/drawing/2014/main" id="{77636E93-DF05-2DBB-41D2-1B8C0EE44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8062">
            <a:off x="615261" y="1421893"/>
            <a:ext cx="1922293" cy="180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45187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31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Trebuchet MS</vt:lpstr>
      <vt:lpstr>Wingdings 3</vt:lpstr>
      <vt:lpstr>Аспект</vt:lpstr>
      <vt:lpstr>Уроки  математики (Тема: Составление фигур с помощью счетных палочек) и развитие речи (Тема: Инсценирование сказки «Теремок»  Сагандыковой С.К.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1</dc:creator>
  <cp:lastModifiedBy>1</cp:lastModifiedBy>
  <cp:revision>2</cp:revision>
  <dcterms:created xsi:type="dcterms:W3CDTF">2025-04-07T07:46:29Z</dcterms:created>
  <dcterms:modified xsi:type="dcterms:W3CDTF">2025-04-07T07:58:51Z</dcterms:modified>
</cp:coreProperties>
</file>